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0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FE79-1559-F14D-06CB-B2A5FE5F1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E044E-06D6-00FB-E5AD-9F23EF586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Orange Juice (Jason Kauppila)</a:t>
            </a:r>
          </a:p>
        </p:txBody>
      </p:sp>
    </p:spTree>
    <p:extLst>
      <p:ext uri="{BB962C8B-B14F-4D97-AF65-F5344CB8AC3E}">
        <p14:creationId xmlns:p14="http://schemas.microsoft.com/office/powerpoint/2010/main" val="217653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4C1A-6F14-9974-686C-E29D3C3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Piano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AF4A-D6EA-B62B-95E0-26DBC4EF8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dirty="0"/>
              <a:t>A virtual piano on your computer!</a:t>
            </a:r>
          </a:p>
          <a:p>
            <a:pPr lvl="1"/>
            <a:r>
              <a:rPr lang="en-US" dirty="0"/>
              <a:t>Can be played with either keyboard or mouse.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D3D62-7132-483A-5FF9-F3338762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34" y="1634041"/>
            <a:ext cx="8176334" cy="44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83C0-E3D1-2D1F-8EBD-CDE03E6E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 UML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EF8EA-F140-741C-E554-FBEFA2F96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8677" y="413348"/>
            <a:ext cx="8305358" cy="5792144"/>
          </a:xfrm>
        </p:spPr>
      </p:pic>
    </p:spTree>
    <p:extLst>
      <p:ext uri="{BB962C8B-B14F-4D97-AF65-F5344CB8AC3E}">
        <p14:creationId xmlns:p14="http://schemas.microsoft.com/office/powerpoint/2010/main" val="428903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5B9-73F9-47A9-269D-3198C3E7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 of UML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093B-B158-CA35-5DCA-106E5FC3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78298" cy="5120640"/>
          </a:xfrm>
        </p:spPr>
        <p:txBody>
          <a:bodyPr>
            <a:normAutofit/>
          </a:bodyPr>
          <a:lstStyle/>
          <a:p>
            <a:r>
              <a:rPr lang="en-US" dirty="0" err="1"/>
              <a:t>OrangeJuiceMusicApp</a:t>
            </a:r>
            <a:r>
              <a:rPr lang="en-US" dirty="0"/>
              <a:t> holds </a:t>
            </a:r>
            <a:r>
              <a:rPr lang="en-US" dirty="0" err="1"/>
              <a:t>MidiGeneratorPane</a:t>
            </a:r>
            <a:r>
              <a:rPr lang="en-US" dirty="0"/>
              <a:t>, </a:t>
            </a:r>
            <a:r>
              <a:rPr lang="en-US" dirty="0" err="1"/>
              <a:t>MidiPlayerPane</a:t>
            </a:r>
            <a:r>
              <a:rPr lang="en-US" dirty="0"/>
              <a:t>, </a:t>
            </a:r>
            <a:r>
              <a:rPr lang="en-US" dirty="0" err="1"/>
              <a:t>PianoScene</a:t>
            </a:r>
            <a:endParaRPr lang="en-US" dirty="0"/>
          </a:p>
          <a:p>
            <a:pPr lvl="1"/>
            <a:r>
              <a:rPr lang="en-US" dirty="0" err="1"/>
              <a:t>MidiGeneratorPane</a:t>
            </a:r>
            <a:r>
              <a:rPr lang="en-US" dirty="0"/>
              <a:t> holds </a:t>
            </a:r>
            <a:r>
              <a:rPr lang="en-US" dirty="0" err="1"/>
              <a:t>RangePane</a:t>
            </a:r>
            <a:r>
              <a:rPr lang="en-US" dirty="0"/>
              <a:t>, </a:t>
            </a:r>
            <a:r>
              <a:rPr lang="en-US" dirty="0" err="1"/>
              <a:t>ScaleWeightsPane</a:t>
            </a:r>
            <a:r>
              <a:rPr lang="en-US" dirty="0"/>
              <a:t>, </a:t>
            </a:r>
            <a:r>
              <a:rPr lang="en-US" dirty="0" err="1"/>
              <a:t>TimeWeightsPane</a:t>
            </a:r>
            <a:r>
              <a:rPr lang="en-US" dirty="0"/>
              <a:t> and creates Song</a:t>
            </a:r>
          </a:p>
          <a:p>
            <a:pPr lvl="2"/>
            <a:r>
              <a:rPr lang="en-US" dirty="0" err="1"/>
              <a:t>ScaleWeightsPane</a:t>
            </a:r>
            <a:r>
              <a:rPr lang="en-US" dirty="0"/>
              <a:t> holds </a:t>
            </a:r>
            <a:r>
              <a:rPr lang="en-US" dirty="0" err="1"/>
              <a:t>NoteWeightsPane</a:t>
            </a:r>
            <a:endParaRPr lang="en-US" dirty="0"/>
          </a:p>
          <a:p>
            <a:pPr lvl="3"/>
            <a:r>
              <a:rPr lang="en-US" dirty="0" err="1"/>
              <a:t>NoteWeightsPane</a:t>
            </a:r>
            <a:r>
              <a:rPr lang="en-US" dirty="0"/>
              <a:t> uses </a:t>
            </a:r>
            <a:r>
              <a:rPr lang="en-US" dirty="0" err="1"/>
              <a:t>DefaultNoteWeights</a:t>
            </a:r>
            <a:endParaRPr lang="en-US" dirty="0"/>
          </a:p>
          <a:p>
            <a:pPr lvl="2"/>
            <a:r>
              <a:rPr lang="en-US" dirty="0"/>
              <a:t>Song holds Measure</a:t>
            </a:r>
          </a:p>
          <a:p>
            <a:pPr lvl="3"/>
            <a:r>
              <a:rPr lang="en-US" dirty="0"/>
              <a:t>Measure holds Note and contains </a:t>
            </a:r>
            <a:r>
              <a:rPr lang="en-US" dirty="0" err="1"/>
              <a:t>TimeSignature</a:t>
            </a:r>
            <a:r>
              <a:rPr lang="en-US" dirty="0"/>
              <a:t> and Chord</a:t>
            </a:r>
          </a:p>
          <a:p>
            <a:pPr lvl="4"/>
            <a:r>
              <a:rPr lang="en-US" dirty="0"/>
              <a:t>Note uses </a:t>
            </a:r>
            <a:r>
              <a:rPr lang="en-US" dirty="0" err="1"/>
              <a:t>NoteUtil</a:t>
            </a:r>
            <a:endParaRPr lang="en-US" dirty="0"/>
          </a:p>
          <a:p>
            <a:pPr lvl="1"/>
            <a:r>
              <a:rPr lang="en-US" dirty="0" err="1"/>
              <a:t>PianoScene</a:t>
            </a:r>
            <a:r>
              <a:rPr lang="en-US" dirty="0"/>
              <a:t> holds </a:t>
            </a:r>
            <a:r>
              <a:rPr lang="en-US" dirty="0" err="1"/>
              <a:t>PianoPane</a:t>
            </a:r>
            <a:endParaRPr lang="en-US" dirty="0"/>
          </a:p>
          <a:p>
            <a:pPr lvl="2"/>
            <a:r>
              <a:rPr lang="en-US" dirty="0" err="1"/>
              <a:t>PianoPane</a:t>
            </a:r>
            <a:r>
              <a:rPr lang="en-US" dirty="0"/>
              <a:t> holds </a:t>
            </a:r>
            <a:r>
              <a:rPr lang="en-US" dirty="0" err="1"/>
              <a:t>KeyboardPane</a:t>
            </a:r>
            <a:endParaRPr lang="en-US" dirty="0"/>
          </a:p>
          <a:p>
            <a:pPr lvl="2"/>
            <a:r>
              <a:rPr lang="en-US" dirty="0" err="1"/>
              <a:t>KeyboardPane</a:t>
            </a:r>
            <a:r>
              <a:rPr lang="en-US" dirty="0"/>
              <a:t> holds subclasses of the abstract class </a:t>
            </a:r>
            <a:r>
              <a:rPr lang="en-US" dirty="0" err="1"/>
              <a:t>PianoKey</a:t>
            </a:r>
            <a:endParaRPr lang="en-US" dirty="0"/>
          </a:p>
          <a:p>
            <a:pPr lvl="3"/>
            <a:r>
              <a:rPr lang="en-US" dirty="0" err="1"/>
              <a:t>StandardKey</a:t>
            </a:r>
            <a:r>
              <a:rPr lang="en-US" dirty="0"/>
              <a:t>, </a:t>
            </a:r>
            <a:r>
              <a:rPr lang="en-US" dirty="0" err="1"/>
              <a:t>B_E_Key</a:t>
            </a:r>
            <a:r>
              <a:rPr lang="en-US" dirty="0"/>
              <a:t>, </a:t>
            </a:r>
            <a:r>
              <a:rPr lang="en-US" dirty="0" err="1"/>
              <a:t>C_F_Key</a:t>
            </a:r>
            <a:r>
              <a:rPr lang="en-US" dirty="0"/>
              <a:t>, </a:t>
            </a:r>
            <a:r>
              <a:rPr lang="en-US" dirty="0" err="1"/>
              <a:t>FinalCKey</a:t>
            </a:r>
            <a:r>
              <a:rPr lang="en-US" dirty="0"/>
              <a:t>, </a:t>
            </a:r>
            <a:r>
              <a:rPr lang="en-US" dirty="0" err="1"/>
              <a:t>SharpFlatKey</a:t>
            </a:r>
            <a:r>
              <a:rPr lang="en-US" dirty="0"/>
              <a:t>, </a:t>
            </a:r>
            <a:r>
              <a:rPr lang="en-US" dirty="0" err="1"/>
              <a:t>FinalSharpFlatKey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9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6C5B-1476-94AD-7A7A-81FC62A7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Building Process of Orange Juice Music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8E98-407C-0028-5447-6DF7AC48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922139" cy="5120640"/>
          </a:xfrm>
        </p:spPr>
        <p:txBody>
          <a:bodyPr/>
          <a:lstStyle/>
          <a:p>
            <a:r>
              <a:rPr lang="en-US" dirty="0"/>
              <a:t>All the work was done by the sole team member of Team Orange Juice.</a:t>
            </a:r>
          </a:p>
          <a:p>
            <a:pPr lvl="2"/>
            <a:r>
              <a:rPr lang="en-US" dirty="0"/>
              <a:t>This includes the artwork (please note that this team member is more of a musician than an artist.)</a:t>
            </a:r>
          </a:p>
          <a:p>
            <a:r>
              <a:rPr lang="en-US" dirty="0"/>
              <a:t>The virtual piano was designed first.</a:t>
            </a:r>
          </a:p>
          <a:p>
            <a:pPr lvl="1"/>
            <a:r>
              <a:rPr lang="en-US" dirty="0"/>
              <a:t>First the </a:t>
            </a:r>
            <a:r>
              <a:rPr lang="en-US" dirty="0" err="1"/>
              <a:t>KeyboardPane</a:t>
            </a:r>
            <a:r>
              <a:rPr lang="en-US" dirty="0"/>
              <a:t> was designed, then the </a:t>
            </a:r>
            <a:r>
              <a:rPr lang="en-US" dirty="0" err="1"/>
              <a:t>PianoPane</a:t>
            </a:r>
            <a:r>
              <a:rPr lang="en-US" dirty="0"/>
              <a:t> with buttons, and finally the </a:t>
            </a:r>
            <a:r>
              <a:rPr lang="en-US" dirty="0" err="1"/>
              <a:t>PianoScene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lot of time was spent debugging this</a:t>
            </a:r>
          </a:p>
          <a:p>
            <a:r>
              <a:rPr lang="en-US" dirty="0"/>
              <a:t>The midi player was designed second.</a:t>
            </a:r>
          </a:p>
          <a:p>
            <a:r>
              <a:rPr lang="en-US" dirty="0"/>
              <a:t>The midi generator was designed third using some of what was learned from the midi player.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6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A47C-DC27-A4C1-9A4F-9F2F4C35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Have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E2E2-0F7B-5E03-FEB4-6368ACE1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443166" cy="5120640"/>
          </a:xfrm>
        </p:spPr>
        <p:txBody>
          <a:bodyPr/>
          <a:lstStyle/>
          <a:p>
            <a:r>
              <a:rPr lang="en-US" dirty="0"/>
              <a:t>The format of some midi data</a:t>
            </a:r>
          </a:p>
          <a:p>
            <a:pPr lvl="1"/>
            <a:r>
              <a:rPr lang="en-US" dirty="0"/>
              <a:t>Start and stop note messages</a:t>
            </a:r>
          </a:p>
          <a:p>
            <a:pPr lvl="1"/>
            <a:r>
              <a:rPr lang="en-US" dirty="0"/>
              <a:t>Tempo and time signature messages</a:t>
            </a:r>
          </a:p>
          <a:p>
            <a:r>
              <a:rPr lang="en-US" dirty="0"/>
              <a:t>How to create midi events in Java and use them in meaningful ways</a:t>
            </a:r>
          </a:p>
          <a:p>
            <a:r>
              <a:rPr lang="en-US" dirty="0"/>
              <a:t>Getting customizable input can sometimes be more troublesome than the logic behind using that input</a:t>
            </a:r>
          </a:p>
          <a:p>
            <a:r>
              <a:rPr lang="en-US" dirty="0"/>
              <a:t>Setting default settings can take a long time</a:t>
            </a:r>
          </a:p>
        </p:txBody>
      </p:sp>
    </p:spTree>
    <p:extLst>
      <p:ext uri="{BB962C8B-B14F-4D97-AF65-F5344CB8AC3E}">
        <p14:creationId xmlns:p14="http://schemas.microsoft.com/office/powerpoint/2010/main" val="129994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7A2D-78CA-0570-B9E0-F4BBDCF3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E62D47-5DB1-BA9A-4D44-96F280AE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25" y="863600"/>
            <a:ext cx="6162626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1AA-679E-C3B8-12ED-DE5D3544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Composer’s Struggle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A8E-898D-F944-9F51-D3AB94A5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Writer’s block</a:t>
            </a:r>
          </a:p>
          <a:p>
            <a:r>
              <a:rPr lang="en-US" dirty="0"/>
              <a:t>Lack of inspiration</a:t>
            </a:r>
          </a:p>
          <a:p>
            <a:r>
              <a:rPr lang="en-US" dirty="0"/>
              <a:t>Compositions lacking creativity</a:t>
            </a:r>
          </a:p>
          <a:p>
            <a:pPr lvl="1"/>
            <a:r>
              <a:rPr lang="en-US" dirty="0"/>
              <a:t>Songs sound like they were made from the same mold</a:t>
            </a:r>
          </a:p>
        </p:txBody>
      </p:sp>
    </p:spTree>
    <p:extLst>
      <p:ext uri="{BB962C8B-B14F-4D97-AF65-F5344CB8AC3E}">
        <p14:creationId xmlns:p14="http://schemas.microsoft.com/office/powerpoint/2010/main" val="219304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5B25-C7D5-8E5F-6596-B7171388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 for a Composer’s</a:t>
            </a:r>
            <a:br>
              <a:rPr lang="en-US" dirty="0"/>
            </a:br>
            <a:r>
              <a:rPr lang="en-US" dirty="0"/>
              <a:t>Struggle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5E04-8303-6A10-BB96-58C700C7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  <a:p>
            <a:pPr lvl="1"/>
            <a:r>
              <a:rPr lang="en-US" dirty="0"/>
              <a:t>Tools to help inspire you all in one place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E8B97-9454-90E9-3E7B-977DC259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24" y="2121762"/>
            <a:ext cx="4762154" cy="39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0363-93AC-0924-079E-631807EE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Music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678C-A146-5BAE-39D0-8AE982321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3 main parts:</a:t>
            </a:r>
          </a:p>
          <a:p>
            <a:pPr lvl="1"/>
            <a:r>
              <a:rPr lang="en-US" dirty="0"/>
              <a:t>Orange Juice Midi Generator</a:t>
            </a:r>
          </a:p>
          <a:p>
            <a:pPr lvl="1"/>
            <a:r>
              <a:rPr lang="en-US" dirty="0"/>
              <a:t>Orange Juice Midi Player</a:t>
            </a:r>
          </a:p>
          <a:p>
            <a:pPr lvl="1"/>
            <a:r>
              <a:rPr lang="en-US" dirty="0"/>
              <a:t>Orange Juice Piano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58402-517E-9313-99B4-4408C716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24" y="2121762"/>
            <a:ext cx="4762154" cy="39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BCD3-046B-26A0-767A-620ED3C1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Randomly Generated Midi Music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5D08D1A-02E7-3081-9DC6-34D17BE5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55" y="943956"/>
            <a:ext cx="4138662" cy="460118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FA6CF5-9FCE-BD07-E690-A2F76DEE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42" y="943956"/>
            <a:ext cx="4575832" cy="46011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D0DA9F-9D6D-D6FF-090A-066598386B4B}"/>
              </a:ext>
            </a:extLst>
          </p:cNvPr>
          <p:cNvSpPr txBox="1"/>
          <p:nvPr/>
        </p:nvSpPr>
        <p:spPr>
          <a:xfrm>
            <a:off x="3027285" y="574624"/>
            <a:ext cx="725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Some simple sample code to generate a random midi part for a piano: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7A2CF-CA5B-AF90-7980-86154A4BA8A7}"/>
              </a:ext>
            </a:extLst>
          </p:cNvPr>
          <p:cNvSpPr txBox="1"/>
          <p:nvPr/>
        </p:nvSpPr>
        <p:spPr>
          <a:xfrm>
            <a:off x="3027284" y="5655512"/>
            <a:ext cx="87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Worse results could be generated if there were not fixed options for the note length.</a:t>
            </a:r>
          </a:p>
        </p:txBody>
      </p:sp>
    </p:spTree>
    <p:extLst>
      <p:ext uri="{BB962C8B-B14F-4D97-AF65-F5344CB8AC3E}">
        <p14:creationId xmlns:p14="http://schemas.microsoft.com/office/powerpoint/2010/main" val="179075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6D78-EF44-0A48-E864-DEE89D18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Randomly Generated Midi Music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6E13C-35C6-7B3F-A0F7-8AA3B567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220" y="863600"/>
            <a:ext cx="7288236" cy="5121275"/>
          </a:xfrm>
        </p:spPr>
      </p:pic>
    </p:spTree>
    <p:extLst>
      <p:ext uri="{BB962C8B-B14F-4D97-AF65-F5344CB8AC3E}">
        <p14:creationId xmlns:p14="http://schemas.microsoft.com/office/powerpoint/2010/main" val="362107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AD46-7F1A-519D-EBE7-A37332C4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Generator</a:t>
            </a:r>
            <a:br>
              <a:rPr lang="en-US" dirty="0"/>
            </a:br>
            <a:r>
              <a:rPr lang="en-US" dirty="0"/>
              <a:t>Music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AD815B-DA07-F9D7-0B8C-363038A8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059631"/>
            <a:ext cx="7315200" cy="4729212"/>
          </a:xfrm>
        </p:spPr>
      </p:pic>
    </p:spTree>
    <p:extLst>
      <p:ext uri="{BB962C8B-B14F-4D97-AF65-F5344CB8AC3E}">
        <p14:creationId xmlns:p14="http://schemas.microsoft.com/office/powerpoint/2010/main" val="350215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5D5D-E28D-4D63-1063-110701E3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Generator</a:t>
            </a:r>
            <a:br>
              <a:rPr lang="en-US" dirty="0"/>
            </a:br>
            <a:r>
              <a:rPr lang="en-US" dirty="0"/>
              <a:t>Music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A1389-3213-67E4-6DC4-EB7E4E88B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98659"/>
            <a:ext cx="7315200" cy="5051157"/>
          </a:xfrm>
        </p:spPr>
      </p:pic>
    </p:spTree>
    <p:extLst>
      <p:ext uri="{BB962C8B-B14F-4D97-AF65-F5344CB8AC3E}">
        <p14:creationId xmlns:p14="http://schemas.microsoft.com/office/powerpoint/2010/main" val="3956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7FE7-7191-F90C-317B-EFDEE82A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Juice Midi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E1F3-9B1D-7DB7-8B16-9D6D45DD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play a pre-existing midi file on you computer!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D1449-36E9-9770-1D48-0AFE1EC6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04" y="1518577"/>
            <a:ext cx="5322395" cy="46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108</TotalTime>
  <Words>398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Frame</vt:lpstr>
      <vt:lpstr>Orange Juice Music App</vt:lpstr>
      <vt:lpstr>A Composer’s Struggle</vt:lpstr>
      <vt:lpstr>A Solution for a Composer’s Struggle </vt:lpstr>
      <vt:lpstr>Orange Juice Music App</vt:lpstr>
      <vt:lpstr>Typical Randomly Generated Midi Music</vt:lpstr>
      <vt:lpstr>Typical Randomly Generated Midi Music</vt:lpstr>
      <vt:lpstr>Orange Juice Midi Generator Music</vt:lpstr>
      <vt:lpstr>Orange Juice Midi Generator Music</vt:lpstr>
      <vt:lpstr>Orange Juice Midi Player</vt:lpstr>
      <vt:lpstr>Orange Juice Piano</vt:lpstr>
      <vt:lpstr>Orange Juice Music App UML Diagram</vt:lpstr>
      <vt:lpstr>Quick Summary of UML Diagram </vt:lpstr>
      <vt:lpstr>The Building Process of Orange Juice Music App</vt:lpstr>
      <vt:lpstr>What I Have Learned</vt:lpstr>
      <vt:lpstr>Orange Juice Music App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Kauppila</dc:creator>
  <cp:lastModifiedBy>Jason Kauppila</cp:lastModifiedBy>
  <cp:revision>19</cp:revision>
  <dcterms:created xsi:type="dcterms:W3CDTF">2022-11-27T23:59:45Z</dcterms:created>
  <dcterms:modified xsi:type="dcterms:W3CDTF">2022-11-28T01:48:43Z</dcterms:modified>
</cp:coreProperties>
</file>